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311" r:id="rId10"/>
    <p:sldId id="265" r:id="rId11"/>
    <p:sldId id="276" r:id="rId12"/>
    <p:sldId id="268" r:id="rId13"/>
    <p:sldId id="269" r:id="rId14"/>
    <p:sldId id="270" r:id="rId15"/>
    <p:sldId id="271" r:id="rId16"/>
    <p:sldId id="272" r:id="rId17"/>
    <p:sldId id="277" r:id="rId18"/>
    <p:sldId id="279" r:id="rId19"/>
    <p:sldId id="281" r:id="rId20"/>
    <p:sldId id="302" r:id="rId21"/>
    <p:sldId id="308" r:id="rId22"/>
    <p:sldId id="298" r:id="rId23"/>
    <p:sldId id="299" r:id="rId24"/>
    <p:sldId id="282" r:id="rId25"/>
    <p:sldId id="296" r:id="rId26"/>
    <p:sldId id="297" r:id="rId27"/>
    <p:sldId id="312" r:id="rId28"/>
    <p:sldId id="309" r:id="rId29"/>
    <p:sldId id="284" r:id="rId30"/>
    <p:sldId id="283" r:id="rId31"/>
    <p:sldId id="285" r:id="rId32"/>
    <p:sldId id="291" r:id="rId33"/>
    <p:sldId id="286" r:id="rId34"/>
    <p:sldId id="287" r:id="rId35"/>
    <p:sldId id="288" r:id="rId36"/>
    <p:sldId id="274" r:id="rId37"/>
    <p:sldId id="292" r:id="rId38"/>
    <p:sldId id="293" r:id="rId39"/>
    <p:sldId id="294" r:id="rId40"/>
    <p:sldId id="300" r:id="rId41"/>
    <p:sldId id="304" r:id="rId42"/>
    <p:sldId id="310" r:id="rId43"/>
    <p:sldId id="301" r:id="rId44"/>
    <p:sldId id="306" r:id="rId45"/>
    <p:sldId id="313" r:id="rId4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72" y="-5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22.06.2020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22.06.2020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22.06.2020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22.06.2020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22.06.2020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22.06.2020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22.06.2020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22.06.2020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22.06.2020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22.06.2020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22.06.2020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22.06.2020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47664" y="2130425"/>
            <a:ext cx="5328592" cy="1470025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tr-TR" dirty="0" smtClean="0"/>
          </a:p>
          <a:p>
            <a:r>
              <a:rPr lang="tr-TR" b="1" dirty="0" smtClean="0">
                <a:solidFill>
                  <a:srgbClr val="FF0000"/>
                </a:solidFill>
              </a:rPr>
              <a:t>TÜRKİYE FİZYOTERAPİSTLER DERNEĞİ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27. Dönem (2016-2018)</a:t>
            </a:r>
          </a:p>
          <a:p>
            <a:r>
              <a:rPr lang="tr-TR" b="1" dirty="0" smtClean="0">
                <a:solidFill>
                  <a:srgbClr val="00B050"/>
                </a:solidFill>
              </a:rPr>
              <a:t>2016-2018 </a:t>
            </a:r>
            <a:r>
              <a:rPr lang="tr-TR" b="1" smtClean="0">
                <a:solidFill>
                  <a:srgbClr val="00B050"/>
                </a:solidFill>
              </a:rPr>
              <a:t>yılları faaliyet raporları</a:t>
            </a:r>
            <a:endParaRPr lang="tr-TR" b="1" dirty="0">
              <a:solidFill>
                <a:srgbClr val="00B050"/>
              </a:solidFill>
            </a:endParaRPr>
          </a:p>
        </p:txBody>
      </p:sp>
      <p:sp>
        <p:nvSpPr>
          <p:cNvPr id="4" name="AutoShape 2" descr="Türkiye Fizyoterapistler Derneği - TFD - Dernek Tüzüğ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0338"/>
            <a:ext cx="6718899" cy="3797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5120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 descr="C:\Users\reyhan.ozgobek\Desktop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15" b="33892"/>
          <a:stretch/>
        </p:blipFill>
        <p:spPr bwMode="auto">
          <a:xfrm>
            <a:off x="272166" y="206067"/>
            <a:ext cx="8620314" cy="617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350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1</a:t>
            </a:r>
            <a:endParaRPr lang="tr-TR" dirty="0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15" r="435" b="39390"/>
          <a:stretch/>
        </p:blipFill>
        <p:spPr bwMode="auto">
          <a:xfrm>
            <a:off x="395536" y="116632"/>
            <a:ext cx="8568952" cy="662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705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</a:t>
            </a:r>
            <a:endParaRPr lang="tr-TR" dirty="0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35" r="689" b="31452"/>
          <a:stretch/>
        </p:blipFill>
        <p:spPr bwMode="auto">
          <a:xfrm>
            <a:off x="395536" y="188640"/>
            <a:ext cx="8496944" cy="649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405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3</a:t>
            </a:r>
            <a:endParaRPr lang="tr-TR" dirty="0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45" r="1959" b="35782"/>
          <a:stretch/>
        </p:blipFill>
        <p:spPr bwMode="auto">
          <a:xfrm>
            <a:off x="251520" y="260649"/>
            <a:ext cx="8640960" cy="645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013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3</a:t>
            </a:r>
            <a:endParaRPr lang="tr-TR" dirty="0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27" r="3486" b="35421"/>
          <a:stretch/>
        </p:blipFill>
        <p:spPr bwMode="auto">
          <a:xfrm>
            <a:off x="107504" y="188640"/>
            <a:ext cx="8856984" cy="6669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167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5</a:t>
            </a:r>
            <a:endParaRPr lang="tr-TR" dirty="0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70" r="436" b="32174"/>
          <a:stretch/>
        </p:blipFill>
        <p:spPr bwMode="auto">
          <a:xfrm>
            <a:off x="179512" y="116632"/>
            <a:ext cx="8784976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3415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6</a:t>
            </a:r>
            <a:endParaRPr lang="tr-TR" dirty="0"/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4274" r="435" b="30370"/>
          <a:stretch/>
        </p:blipFill>
        <p:spPr bwMode="auto">
          <a:xfrm>
            <a:off x="251520" y="260648"/>
            <a:ext cx="8568952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587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7520" r="1198" b="27845"/>
          <a:stretch/>
        </p:blipFill>
        <p:spPr bwMode="auto">
          <a:xfrm>
            <a:off x="-169045" y="0"/>
            <a:ext cx="9497313" cy="6846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3396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BİRLİKTE BAŞARDIK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b="1" dirty="0" smtClean="0">
                <a:solidFill>
                  <a:srgbClr val="FF0000"/>
                </a:solidFill>
              </a:rPr>
              <a:t>ilk yılımız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8602" r="5122" b="43131"/>
          <a:stretch/>
        </p:blipFill>
        <p:spPr bwMode="auto">
          <a:xfrm>
            <a:off x="179512" y="2276872"/>
            <a:ext cx="8784976" cy="370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4576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15</a:t>
            </a:r>
            <a:endParaRPr lang="tr-TR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35" r="436" b="32895"/>
          <a:stretch/>
        </p:blipFill>
        <p:spPr bwMode="auto">
          <a:xfrm>
            <a:off x="0" y="116632"/>
            <a:ext cx="8964488" cy="6711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453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22</a:t>
            </a:r>
            <a:endParaRPr lang="tr-TR" dirty="0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31" r="436" b="33978"/>
          <a:stretch/>
        </p:blipFill>
        <p:spPr bwMode="auto">
          <a:xfrm>
            <a:off x="395536" y="476672"/>
            <a:ext cx="8496944" cy="6048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0405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23</a:t>
            </a:r>
            <a:endParaRPr lang="tr-TR" dirty="0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66" r="626" b="33979"/>
          <a:stretch/>
        </p:blipFill>
        <p:spPr bwMode="auto">
          <a:xfrm>
            <a:off x="323528" y="260648"/>
            <a:ext cx="8624529" cy="633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01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24</a:t>
            </a:r>
            <a:endParaRPr lang="tr-TR" dirty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09" r="-1853" b="33256"/>
          <a:stretch/>
        </p:blipFill>
        <p:spPr bwMode="auto">
          <a:xfrm>
            <a:off x="323528" y="260649"/>
            <a:ext cx="8640960" cy="633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625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24</a:t>
            </a:r>
            <a:endParaRPr lang="tr-TR" dirty="0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48" r="-1090" b="34339"/>
          <a:stretch/>
        </p:blipFill>
        <p:spPr bwMode="auto">
          <a:xfrm>
            <a:off x="323528" y="116632"/>
            <a:ext cx="8820472" cy="645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404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27</a:t>
            </a:r>
            <a:endParaRPr lang="tr-TR" dirty="0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48" r="436" b="34700"/>
          <a:stretch/>
        </p:blipFill>
        <p:spPr bwMode="auto">
          <a:xfrm>
            <a:off x="179512" y="188640"/>
            <a:ext cx="8712968" cy="637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319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22</a:t>
            </a:r>
            <a:endParaRPr lang="tr-TR" dirty="0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60" r="-1090" b="28206"/>
          <a:stretch/>
        </p:blipFill>
        <p:spPr bwMode="auto">
          <a:xfrm>
            <a:off x="395536" y="260648"/>
            <a:ext cx="8748464" cy="636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471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20</a:t>
            </a:r>
            <a:endParaRPr lang="tr-TR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9" r="-328" b="28205"/>
          <a:stretch/>
        </p:blipFill>
        <p:spPr bwMode="auto">
          <a:xfrm>
            <a:off x="179512" y="188640"/>
            <a:ext cx="8964488" cy="6685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186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21</a:t>
            </a:r>
            <a:endParaRPr lang="tr-TR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7379" r="-328" b="28206"/>
          <a:stretch/>
        </p:blipFill>
        <p:spPr bwMode="auto">
          <a:xfrm>
            <a:off x="179512" y="188640"/>
            <a:ext cx="8964488" cy="655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2038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12</a:t>
            </a:r>
            <a:endParaRPr lang="tr-TR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69" r="1706" b="33618"/>
          <a:stretch/>
        </p:blipFill>
        <p:spPr bwMode="auto">
          <a:xfrm>
            <a:off x="107504" y="260648"/>
            <a:ext cx="8928992" cy="6398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380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Meslek Büyüklerimize 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b="1" dirty="0" smtClean="0"/>
              <a:t>Şükranlarımızı sunuyoruz…</a:t>
            </a:r>
            <a:endParaRPr lang="tr-TR" b="1" dirty="0"/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60" r="1608" b="34700"/>
          <a:stretch/>
        </p:blipFill>
        <p:spPr bwMode="auto">
          <a:xfrm>
            <a:off x="611560" y="1628800"/>
            <a:ext cx="8064896" cy="4895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7994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7</a:t>
            </a:r>
            <a:endParaRPr lang="tr-T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70" r="689" b="35060"/>
          <a:stretch/>
        </p:blipFill>
        <p:spPr bwMode="auto">
          <a:xfrm>
            <a:off x="107504" y="332657"/>
            <a:ext cx="8928992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28394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9</a:t>
            </a:r>
            <a:endParaRPr lang="tr-TR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29" r="181" b="34339"/>
          <a:stretch/>
        </p:blipFill>
        <p:spPr bwMode="auto">
          <a:xfrm>
            <a:off x="107504" y="260648"/>
            <a:ext cx="9036496" cy="6204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0450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22</a:t>
            </a:r>
            <a:endParaRPr lang="tr-TR" dirty="0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60" r="-1090" b="28566"/>
          <a:stretch/>
        </p:blipFill>
        <p:spPr bwMode="auto">
          <a:xfrm>
            <a:off x="0" y="188640"/>
            <a:ext cx="9144000" cy="671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8783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5</a:t>
            </a:r>
            <a:endParaRPr lang="tr-T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89" r="689" b="33617"/>
          <a:stretch/>
        </p:blipFill>
        <p:spPr bwMode="auto">
          <a:xfrm>
            <a:off x="107504" y="260648"/>
            <a:ext cx="9036496" cy="6301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55809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6</a:t>
            </a:r>
            <a:endParaRPr lang="tr-T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1989" r="-835" b="33858"/>
          <a:stretch/>
        </p:blipFill>
        <p:spPr bwMode="auto">
          <a:xfrm>
            <a:off x="0" y="260648"/>
            <a:ext cx="9144000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40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4</a:t>
            </a:r>
            <a:endParaRPr lang="tr-T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70" r="689" b="34098"/>
          <a:stretch/>
        </p:blipFill>
        <p:spPr bwMode="auto">
          <a:xfrm>
            <a:off x="0" y="404664"/>
            <a:ext cx="9144000" cy="642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5380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İstanbul Toplantısı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" t="24341" r="-737" b="25702"/>
          <a:stretch/>
        </p:blipFill>
        <p:spPr bwMode="auto">
          <a:xfrm>
            <a:off x="130628" y="1796143"/>
            <a:ext cx="9013371" cy="3151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9886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18</a:t>
            </a:r>
            <a:endParaRPr lang="tr-TR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81" r="1959" b="28206"/>
          <a:stretch/>
        </p:blipFill>
        <p:spPr bwMode="auto">
          <a:xfrm>
            <a:off x="179512" y="116632"/>
            <a:ext cx="8712968" cy="659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0912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14</a:t>
            </a:r>
            <a:endParaRPr lang="tr-TR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11" r="689" b="34820"/>
          <a:stretch/>
        </p:blipFill>
        <p:spPr bwMode="auto">
          <a:xfrm>
            <a:off x="0" y="260648"/>
            <a:ext cx="9036496" cy="6161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94838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13</a:t>
            </a:r>
            <a:endParaRPr lang="tr-TR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7" t="32711" r="689" b="33857"/>
          <a:stretch/>
        </p:blipFill>
        <p:spPr bwMode="auto">
          <a:xfrm>
            <a:off x="0" y="260648"/>
            <a:ext cx="9144000" cy="6342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41695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Gençlerimize Güveniyoruz…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" t="26536" r="457" b="50964"/>
          <a:stretch/>
        </p:blipFill>
        <p:spPr bwMode="auto">
          <a:xfrm>
            <a:off x="251520" y="3428999"/>
            <a:ext cx="7034213" cy="3429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2" t="10498" b="7897"/>
          <a:stretch/>
        </p:blipFill>
        <p:spPr bwMode="auto">
          <a:xfrm>
            <a:off x="3020785" y="1812471"/>
            <a:ext cx="5529373" cy="2547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5748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17</a:t>
            </a:r>
            <a:endParaRPr lang="tr-TR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" t="26972" r="604" b="39130"/>
          <a:stretch/>
        </p:blipFill>
        <p:spPr bwMode="auto">
          <a:xfrm>
            <a:off x="179512" y="332656"/>
            <a:ext cx="8964488" cy="652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9349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20</a:t>
            </a:r>
            <a:endParaRPr lang="tr-TR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87" r="-1852" b="33979"/>
          <a:stretch/>
        </p:blipFill>
        <p:spPr bwMode="auto">
          <a:xfrm>
            <a:off x="251520" y="188641"/>
            <a:ext cx="8640960" cy="66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5286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19</a:t>
            </a:r>
            <a:endParaRPr lang="tr-TR" dirty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1387" r="-2615" b="33979"/>
          <a:stretch/>
        </p:blipFill>
        <p:spPr bwMode="auto">
          <a:xfrm>
            <a:off x="251520" y="260648"/>
            <a:ext cx="8892480" cy="659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3385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İl Temsilcilerimizle başardık…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813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96" r="3739" b="33617"/>
          <a:stretch/>
        </p:blipFill>
        <p:spPr bwMode="auto">
          <a:xfrm>
            <a:off x="671928" y="1988840"/>
            <a:ext cx="7972805" cy="3831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0000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1</a:t>
            </a:r>
            <a:endParaRPr lang="tr-TR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40" r="1308" b="35159"/>
          <a:stretch/>
        </p:blipFill>
        <p:spPr bwMode="auto">
          <a:xfrm>
            <a:off x="323528" y="260648"/>
            <a:ext cx="8640960" cy="6339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71832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3</a:t>
            </a:r>
            <a:endParaRPr lang="tr-T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70" r="689" b="33858"/>
          <a:stretch/>
        </p:blipFill>
        <p:spPr bwMode="auto">
          <a:xfrm>
            <a:off x="107504" y="332656"/>
            <a:ext cx="9036496" cy="6423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192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</a:t>
            </a:r>
            <a:endParaRPr lang="tr-T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44" t="32368" r="827" b="34099"/>
          <a:stretch/>
        </p:blipFill>
        <p:spPr bwMode="auto">
          <a:xfrm>
            <a:off x="107504" y="332657"/>
            <a:ext cx="8928992" cy="633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6104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60648"/>
            <a:ext cx="5043399" cy="283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4294784" cy="429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0" t="25607" r="170" b="27785"/>
          <a:stretch/>
        </p:blipFill>
        <p:spPr bwMode="auto">
          <a:xfrm>
            <a:off x="4572000" y="2924944"/>
            <a:ext cx="3801084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96003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16</a:t>
            </a:r>
            <a:endParaRPr lang="tr-TR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53" r="-16" b="32535"/>
          <a:stretch/>
        </p:blipFill>
        <p:spPr bwMode="auto">
          <a:xfrm>
            <a:off x="251519" y="404665"/>
            <a:ext cx="8680209" cy="621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6776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da69fe4b-f724-4631-ab84-ae4da4f6202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844824"/>
            <a:ext cx="4366109" cy="290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60338"/>
            <a:ext cx="3745284" cy="652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9270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10</a:t>
            </a:r>
            <a:endParaRPr lang="tr-TR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89" r="181" b="33858"/>
          <a:stretch/>
        </p:blipFill>
        <p:spPr bwMode="auto">
          <a:xfrm>
            <a:off x="107504" y="188640"/>
            <a:ext cx="8928992" cy="628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01510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Birlikte Başardık</a:t>
            </a:r>
            <a:r>
              <a:rPr lang="tr-TR" b="1" dirty="0" smtClean="0">
                <a:solidFill>
                  <a:srgbClr val="FF0000"/>
                </a:solidFill>
              </a:rPr>
              <a:t/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b="1" dirty="0" smtClean="0">
                <a:solidFill>
                  <a:srgbClr val="FF0000"/>
                </a:solidFill>
              </a:rPr>
              <a:t>Teşekkürler….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4149" r="956" b="34023"/>
          <a:stretch/>
        </p:blipFill>
        <p:spPr bwMode="auto">
          <a:xfrm>
            <a:off x="539552" y="1556792"/>
            <a:ext cx="8049277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9357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47664" y="2130425"/>
            <a:ext cx="5328592" cy="1470025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tr-TR" dirty="0" smtClean="0"/>
          </a:p>
          <a:p>
            <a:r>
              <a:rPr lang="tr-TR" b="1" dirty="0" smtClean="0">
                <a:solidFill>
                  <a:srgbClr val="FF0000"/>
                </a:solidFill>
              </a:rPr>
              <a:t>TÜRKİYE FİZYOTERAPİSTLER DERNEĞİ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28. Dönem (2019-2021)</a:t>
            </a:r>
          </a:p>
          <a:p>
            <a:r>
              <a:rPr lang="tr-TR" b="1" dirty="0" smtClean="0">
                <a:solidFill>
                  <a:srgbClr val="00B050"/>
                </a:solidFill>
              </a:rPr>
              <a:t>2019-2020 yılı faaliyet raporu</a:t>
            </a:r>
            <a:endParaRPr lang="tr-TR" b="1" dirty="0">
              <a:solidFill>
                <a:srgbClr val="00B050"/>
              </a:solidFill>
            </a:endParaRPr>
          </a:p>
        </p:txBody>
      </p:sp>
      <p:sp>
        <p:nvSpPr>
          <p:cNvPr id="4" name="AutoShape 2" descr="Türkiye Fizyoterapistler Derneği - TFD - Dernek Tüzüğ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6" name="Picture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75" b="36413"/>
          <a:stretch/>
        </p:blipFill>
        <p:spPr bwMode="auto">
          <a:xfrm>
            <a:off x="611560" y="548680"/>
            <a:ext cx="7488832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29148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74</Words>
  <Application>Microsoft Office PowerPoint</Application>
  <PresentationFormat>Ekran Gösterisi (4:3)</PresentationFormat>
  <Paragraphs>47</Paragraphs>
  <Slides>45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45</vt:i4>
      </vt:variant>
    </vt:vector>
  </HeadingPairs>
  <TitlesOfParts>
    <vt:vector size="46" baseType="lpstr">
      <vt:lpstr>Ofis Teması</vt:lpstr>
      <vt:lpstr>PowerPoint Sunusu</vt:lpstr>
      <vt:lpstr>PowerPoint Sunusu</vt:lpstr>
      <vt:lpstr>1</vt:lpstr>
      <vt:lpstr>2</vt:lpstr>
      <vt:lpstr>3</vt:lpstr>
      <vt:lpstr>3</vt:lpstr>
      <vt:lpstr>5</vt:lpstr>
      <vt:lpstr>6</vt:lpstr>
      <vt:lpstr>PowerPoint Sunusu</vt:lpstr>
      <vt:lpstr>BİRLİKTE BAŞARDIK ilk yılımız</vt:lpstr>
      <vt:lpstr>15</vt:lpstr>
      <vt:lpstr>22</vt:lpstr>
      <vt:lpstr>23</vt:lpstr>
      <vt:lpstr>24</vt:lpstr>
      <vt:lpstr>24</vt:lpstr>
      <vt:lpstr>27</vt:lpstr>
      <vt:lpstr>22</vt:lpstr>
      <vt:lpstr>20</vt:lpstr>
      <vt:lpstr>21</vt:lpstr>
      <vt:lpstr>12</vt:lpstr>
      <vt:lpstr>Meslek Büyüklerimize  Şükranlarımızı sunuyoruz…</vt:lpstr>
      <vt:lpstr>7</vt:lpstr>
      <vt:lpstr>9</vt:lpstr>
      <vt:lpstr>22</vt:lpstr>
      <vt:lpstr>5</vt:lpstr>
      <vt:lpstr>6</vt:lpstr>
      <vt:lpstr>4</vt:lpstr>
      <vt:lpstr>İstanbul Toplantısı</vt:lpstr>
      <vt:lpstr>18</vt:lpstr>
      <vt:lpstr>14</vt:lpstr>
      <vt:lpstr>13</vt:lpstr>
      <vt:lpstr>Gençlerimize Güveniyoruz…</vt:lpstr>
      <vt:lpstr>17</vt:lpstr>
      <vt:lpstr>20</vt:lpstr>
      <vt:lpstr>19</vt:lpstr>
      <vt:lpstr>İl Temsilcilerimizle başardık…</vt:lpstr>
      <vt:lpstr>1</vt:lpstr>
      <vt:lpstr>3</vt:lpstr>
      <vt:lpstr>2</vt:lpstr>
      <vt:lpstr>PowerPoint Sunusu</vt:lpstr>
      <vt:lpstr>16</vt:lpstr>
      <vt:lpstr>PowerPoint Sunusu</vt:lpstr>
      <vt:lpstr>10</vt:lpstr>
      <vt:lpstr>Birlikte Başardık Teşekkürler….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Reyhan Ozgobek</dc:creator>
  <cp:lastModifiedBy>Reyhan Ozgobek</cp:lastModifiedBy>
  <cp:revision>9</cp:revision>
  <dcterms:created xsi:type="dcterms:W3CDTF">2020-06-22T10:56:08Z</dcterms:created>
  <dcterms:modified xsi:type="dcterms:W3CDTF">2020-06-22T12:24:38Z</dcterms:modified>
</cp:coreProperties>
</file>